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5" r:id="rId2"/>
    <p:sldId id="296" r:id="rId3"/>
    <p:sldId id="299" r:id="rId4"/>
    <p:sldId id="305" r:id="rId5"/>
    <p:sldId id="306" r:id="rId6"/>
    <p:sldId id="307" r:id="rId7"/>
    <p:sldId id="308" r:id="rId8"/>
    <p:sldId id="309" r:id="rId9"/>
    <p:sldId id="310" r:id="rId10"/>
    <p:sldId id="304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E0BC"/>
    <a:srgbClr val="105B97"/>
    <a:srgbClr val="F3BE21"/>
    <a:srgbClr val="7BA681"/>
    <a:srgbClr val="28402F"/>
    <a:srgbClr val="FF58D4"/>
    <a:srgbClr val="F4AD69"/>
    <a:srgbClr val="4984C5"/>
    <a:srgbClr val="138C60"/>
    <a:srgbClr val="FFC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2" autoAdjust="0"/>
    <p:restoredTop sz="94934" autoAdjust="0"/>
  </p:normalViewPr>
  <p:slideViewPr>
    <p:cSldViewPr snapToGrid="0" showGuides="1">
      <p:cViewPr varScale="1">
        <p:scale>
          <a:sx n="70" d="100"/>
          <a:sy n="70" d="100"/>
        </p:scale>
        <p:origin x="8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22/04/2024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22/04/2024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fauxels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39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Anna Shvets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061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Sebastian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Herrmann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35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FCAA5719-72E1-F54F-9475-F15171C86A5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EDE94-FB85-7C44-A38F-ADEB90D24B76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9EA7B-7BD1-8E44-8A4C-83B5D10043D3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3E71B9F6-B0B2-964C-903A-DC5DC4C680A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5C0F1-7C63-BC45-82EE-3C25BA50ABD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DACEC-5A5E-D94F-B878-72C0C1630BB0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52F5E379-5EC4-234C-8BBE-A15ACB46EEC9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E3DD0-7825-B144-BC64-571C113D0E1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C8156-8138-5448-BB38-976B0ABA3C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8500648E-B502-B643-AD99-9E8C17088B7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27C5C-60F9-E544-9376-E5D8F1C4E062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FE1C0-BEF6-9341-9AF6-FBD336956BF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12CEE3DC-2A9B-F44E-B352-BDFBC37D987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9D7BB-88A3-5A48-ABC4-A9E1756C975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06225-87D6-E846-BACD-F3559A2AD7F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7D9C00D1-0AB6-BD4A-934C-AAE20028C755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FEA8A-84D7-0A48-A4C0-92E3BFB183D5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62AB7-F807-1F49-9A00-EFC0C115F46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1C13C889-96E7-F04E-8EF8-880DDD6EEDDF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C30B8-9697-B04A-8F45-15EA715AEB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A445E-F6FA-CB46-9487-31F25F904A2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B6927B9-FE2F-6547-888C-BB7E7A88DD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869485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B02A9F1-D26D-C949-A8F3-A16AA4A7248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microsoft.com/office/2007/relationships/hdphoto" Target="../media/hdphoto3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2.wdp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C403550C-D6E4-DB4E-9823-1E61D6B95A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5408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648C8D8-D520-F35B-B4CD-966616EA0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98" y="3577676"/>
            <a:ext cx="3600953" cy="14289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FE0E41-8511-1595-EC2B-CD1A47C127E1}"/>
              </a:ext>
            </a:extLst>
          </p:cNvPr>
          <p:cNvSpPr/>
          <p:nvPr/>
        </p:nvSpPr>
        <p:spPr>
          <a:xfrm>
            <a:off x="4061871" y="383048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26" name="Picture 2" descr="Rust Logo PNG Vector (SVG) Free Download">
            <a:extLst>
              <a:ext uri="{FF2B5EF4-FFF2-40B4-BE49-F238E27FC236}">
                <a16:creationId xmlns:a16="http://schemas.microsoft.com/office/drawing/2014/main" id="{87DEE26B-94E5-2B54-5D17-0C1E8796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49" y="3162301"/>
            <a:ext cx="2233159" cy="22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MU letter logo design in illustration. Vector logo, calligraphy ...">
            <a:extLst>
              <a:ext uri="{FF2B5EF4-FFF2-40B4-BE49-F238E27FC236}">
                <a16:creationId xmlns:a16="http://schemas.microsoft.com/office/drawing/2014/main" id="{0D60A6A3-80FB-CDDD-B4D3-24B8507AC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101" y="2492507"/>
            <a:ext cx="3535907" cy="35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CF4476-D250-89A7-DE4B-481BEAB28FCD}"/>
              </a:ext>
            </a:extLst>
          </p:cNvPr>
          <p:cNvSpPr txBox="1"/>
          <p:nvPr/>
        </p:nvSpPr>
        <p:spPr>
          <a:xfrm>
            <a:off x="7536330" y="379879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FC58DAE2-400C-B9BE-13FB-5D3250E4FFE5}"/>
              </a:ext>
            </a:extLst>
          </p:cNvPr>
          <p:cNvSpPr/>
          <p:nvPr/>
        </p:nvSpPr>
        <p:spPr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/>
              <a:t>We are </a:t>
            </a:r>
            <a:r>
              <a:rPr lang="en-US" altLang="zh-CN" sz="5400" dirty="0" err="1"/>
              <a:t>mustrust</a:t>
            </a:r>
            <a:r>
              <a:rPr lang="en-US" altLang="zh-CN" sz="5400" dirty="0"/>
              <a:t>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392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9C03C51-E5DD-A54B-B481-FA6B5F9FA0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9861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26DDE89-87E6-AF48-A933-AD959BC8F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60" r="13701" b="8889"/>
          <a:stretch/>
        </p:blipFill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A69796B-72F8-C044-A15A-0F1030749EBD}"/>
              </a:ext>
            </a:extLst>
          </p:cNvPr>
          <p:cNvSpPr/>
          <p:nvPr/>
        </p:nvSpPr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E8BE9-D7E5-384F-AEBB-5D372D238617}"/>
              </a:ext>
            </a:extLst>
          </p:cNvPr>
          <p:cNvSpPr txBox="1">
            <a:spLocks/>
          </p:cNvSpPr>
          <p:nvPr/>
        </p:nvSpPr>
        <p:spPr>
          <a:xfrm>
            <a:off x="3878468" y="1905405"/>
            <a:ext cx="3266870" cy="243759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28FDBCC-24A0-E647-8D4A-D1724E394727}"/>
              </a:ext>
            </a:extLst>
          </p:cNvPr>
          <p:cNvSpPr/>
          <p:nvPr/>
        </p:nvSpPr>
        <p:spPr>
          <a:xfrm>
            <a:off x="0" y="2001435"/>
            <a:ext cx="2982686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5E254D-AEEA-9D43-A69A-2B75070F618D}"/>
              </a:ext>
            </a:extLst>
          </p:cNvPr>
          <p:cNvCxnSpPr>
            <a:cxnSpLocks/>
          </p:cNvCxnSpPr>
          <p:nvPr/>
        </p:nvCxnSpPr>
        <p:spPr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C3061-ADB1-7B43-9E11-ED31B03BCF08}"/>
              </a:ext>
            </a:extLst>
          </p:cNvPr>
          <p:cNvGrpSpPr/>
          <p:nvPr/>
        </p:nvGrpSpPr>
        <p:grpSpPr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>
              <a:extLst>
                <a:ext uri="{FF2B5EF4-FFF2-40B4-BE49-F238E27FC236}">
                  <a16:creationId xmlns:a16="http://schemas.microsoft.com/office/drawing/2014/main" id="{2483138E-1E82-C448-9CCB-FADAEAD85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166">
              <a:extLst>
                <a:ext uri="{FF2B5EF4-FFF2-40B4-BE49-F238E27FC236}">
                  <a16:creationId xmlns:a16="http://schemas.microsoft.com/office/drawing/2014/main" id="{B966A6C4-17E9-544C-9A12-DB29790FF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925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167">
              <a:extLst>
                <a:ext uri="{FF2B5EF4-FFF2-40B4-BE49-F238E27FC236}">
                  <a16:creationId xmlns:a16="http://schemas.microsoft.com/office/drawing/2014/main" id="{286DAF92-E1A8-1647-A4B3-BD9299E76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68">
              <a:extLst>
                <a:ext uri="{FF2B5EF4-FFF2-40B4-BE49-F238E27FC236}">
                  <a16:creationId xmlns:a16="http://schemas.microsoft.com/office/drawing/2014/main" id="{52AAF01F-6EF5-7247-A532-3A9DB7CF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169">
              <a:extLst>
                <a:ext uri="{FF2B5EF4-FFF2-40B4-BE49-F238E27FC236}">
                  <a16:creationId xmlns:a16="http://schemas.microsoft.com/office/drawing/2014/main" id="{7571C2FC-902F-234D-9247-645B26B8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70">
              <a:extLst>
                <a:ext uri="{FF2B5EF4-FFF2-40B4-BE49-F238E27FC236}">
                  <a16:creationId xmlns:a16="http://schemas.microsoft.com/office/drawing/2014/main" id="{5E1BD925-8A18-2A4E-A35C-0A0BB399F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AA0CA-D663-1044-839B-E4C163D24E39}"/>
              </a:ext>
            </a:extLst>
          </p:cNvPr>
          <p:cNvCxnSpPr>
            <a:cxnSpLocks/>
          </p:cNvCxnSpPr>
          <p:nvPr/>
        </p:nvCxnSpPr>
        <p:spPr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0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7F3009-EFF0-6345-AC24-8400A4A38F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6795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9A1839-BBD0-3E49-9776-F43336F31826}"/>
              </a:ext>
            </a:extLst>
          </p:cNvPr>
          <p:cNvSpPr/>
          <p:nvPr/>
        </p:nvSpPr>
        <p:spPr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E6E6E40-8B95-4043-BD6A-C08143206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1" t="311" r="36430" b="2076"/>
          <a:stretch>
            <a:fillRect/>
          </a:stretch>
        </p:blipFill>
        <p:spPr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FF3805-AB8C-BA41-BE95-987C72F54535}"/>
              </a:ext>
            </a:extLst>
          </p:cNvPr>
          <p:cNvSpPr/>
          <p:nvPr/>
        </p:nvSpPr>
        <p:spPr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6E1DA6-8AD4-744E-A2CB-F5980710C48E}"/>
              </a:ext>
            </a:extLst>
          </p:cNvPr>
          <p:cNvSpPr/>
          <p:nvPr/>
        </p:nvSpPr>
        <p:spPr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4F536E-3F80-2540-9037-90D52F5DA986}"/>
              </a:ext>
            </a:extLst>
          </p:cNvPr>
          <p:cNvCxnSpPr>
            <a:cxnSpLocks/>
          </p:cNvCxnSpPr>
          <p:nvPr/>
        </p:nvCxnSpPr>
        <p:spPr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C67FA-9159-4246-A1F7-F42F4CDD5B61}"/>
              </a:ext>
            </a:extLst>
          </p:cNvPr>
          <p:cNvGrpSpPr/>
          <p:nvPr/>
        </p:nvGrpSpPr>
        <p:grpSpPr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C08418-799D-D648-A35A-EABFA271C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E115FC4-033F-D244-82CD-ED40BA61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975749B-779B-DD48-A2AC-AECD4D9DF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9F2C2173-C7D4-D946-9A9F-31978202B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D06918FF-1BAB-8749-93EF-59703D3EA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30638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CD2F9424-28FD-E740-8897-5D8637559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D35B99-EB86-AD43-ABFC-EBAC06D53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740150"/>
              <a:ext cx="38100" cy="30163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18F4CA2-9772-284F-81A0-D7A56940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800475"/>
              <a:ext cx="38100" cy="30163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9EF5972-0605-A445-990B-88151AC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7E85EBF1-D1E4-CD4E-97FB-4F0411264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F1886CFC-8971-8845-B105-BBDE32E95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830638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6BE5112-0A6A-CB44-BBD5-9E6BBB68B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3717925"/>
              <a:ext cx="30163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A871772-68A5-A140-81EA-7BDE1E6EE049}"/>
              </a:ext>
            </a:extLst>
          </p:cNvPr>
          <p:cNvSpPr txBox="1">
            <a:spLocks/>
          </p:cNvSpPr>
          <p:nvPr/>
        </p:nvSpPr>
        <p:spPr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9B7A70D-3071-D644-B198-7CF1618E2F65}"/>
              </a:ext>
            </a:extLst>
          </p:cNvPr>
          <p:cNvSpPr txBox="1">
            <a:spLocks/>
          </p:cNvSpPr>
          <p:nvPr/>
        </p:nvSpPr>
        <p:spPr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1A187F7-15F8-A543-B33B-ED117730EF01}"/>
              </a:ext>
            </a:extLst>
          </p:cNvPr>
          <p:cNvSpPr txBox="1">
            <a:spLocks/>
          </p:cNvSpPr>
          <p:nvPr/>
        </p:nvSpPr>
        <p:spPr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项目介绍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09DCB6F-5CAB-4F4B-9D09-4019A7E989A6}"/>
              </a:ext>
            </a:extLst>
          </p:cNvPr>
          <p:cNvSpPr txBox="1">
            <a:spLocks/>
          </p:cNvSpPr>
          <p:nvPr/>
        </p:nvSpPr>
        <p:spPr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194D348-B9C0-D044-B1C8-E3F4140D1724}"/>
              </a:ext>
            </a:extLst>
          </p:cNvPr>
          <p:cNvSpPr txBox="1">
            <a:spLocks/>
          </p:cNvSpPr>
          <p:nvPr/>
        </p:nvSpPr>
        <p:spPr>
          <a:xfrm>
            <a:off x="6545525" y="3187338"/>
            <a:ext cx="2404436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技术依据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6559FC0-949D-9A4D-AB73-8B1546769D48}"/>
              </a:ext>
            </a:extLst>
          </p:cNvPr>
          <p:cNvSpPr txBox="1">
            <a:spLocks/>
          </p:cNvSpPr>
          <p:nvPr/>
        </p:nvSpPr>
        <p:spPr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DF73B7-1777-A448-886F-E6EA6685539E}"/>
              </a:ext>
            </a:extLst>
          </p:cNvPr>
          <p:cNvSpPr txBox="1">
            <a:spLocks/>
          </p:cNvSpPr>
          <p:nvPr/>
        </p:nvSpPr>
        <p:spPr>
          <a:xfrm>
            <a:off x="6309193" y="4729917"/>
            <a:ext cx="3534769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创新点与前景分析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A93B0B-D38B-1149-A15D-571B2A004BDD}"/>
              </a:ext>
            </a:extLst>
          </p:cNvPr>
          <p:cNvCxnSpPr>
            <a:cxnSpLocks/>
          </p:cNvCxnSpPr>
          <p:nvPr/>
        </p:nvCxnSpPr>
        <p:spPr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EA391E-C0BC-3543-A35A-4B681AC7817C}"/>
              </a:ext>
            </a:extLst>
          </p:cNvPr>
          <p:cNvCxnSpPr>
            <a:cxnSpLocks/>
          </p:cNvCxnSpPr>
          <p:nvPr/>
        </p:nvCxnSpPr>
        <p:spPr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15CC6D-62FC-E943-9183-37AC665660D6}"/>
              </a:ext>
            </a:extLst>
          </p:cNvPr>
          <p:cNvCxnSpPr>
            <a:cxnSpLocks/>
          </p:cNvCxnSpPr>
          <p:nvPr/>
        </p:nvCxnSpPr>
        <p:spPr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E2E89F-E5E0-6C44-8321-2C30BE5326C5}"/>
              </a:ext>
            </a:extLst>
          </p:cNvPr>
          <p:cNvCxnSpPr>
            <a:cxnSpLocks/>
          </p:cNvCxnSpPr>
          <p:nvPr/>
        </p:nvCxnSpPr>
        <p:spPr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9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3806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项目介绍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F899C-3E97-52A8-2838-61B7DC9A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3574CD-C898-1C18-B91C-9B6231EBD7C5}"/>
              </a:ext>
            </a:extLst>
          </p:cNvPr>
          <p:cNvSpPr txBox="1"/>
          <p:nvPr/>
        </p:nvSpPr>
        <p:spPr>
          <a:xfrm>
            <a:off x="648269" y="1295400"/>
            <a:ext cx="80521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语言存在的问题：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空指针引用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释放内存后再使用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返回悬空指针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内存泄漏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超出访问权限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005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0338F-0BB2-410E-E1F8-9E8A24C13425}"/>
              </a:ext>
            </a:extLst>
          </p:cNvPr>
          <p:cNvSpPr txBox="1"/>
          <p:nvPr/>
        </p:nvSpPr>
        <p:spPr>
          <a:xfrm>
            <a:off x="696036" y="1235123"/>
            <a:ext cx="7942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所有权机制（</a:t>
            </a:r>
            <a:r>
              <a:rPr lang="en-US" altLang="zh-CN" dirty="0" err="1"/>
              <a:t>Owership</a:t>
            </a:r>
            <a:r>
              <a:rPr lang="zh-CN" altLang="en-US" dirty="0"/>
              <a:t>）</a:t>
            </a:r>
            <a:r>
              <a:rPr lang="en-US" altLang="zh-CN" dirty="0"/>
              <a:t>(C++ </a:t>
            </a:r>
            <a:r>
              <a:rPr lang="en-US" altLang="zh-CN" dirty="0" err="1"/>
              <a:t>unique_ptr</a:t>
            </a:r>
            <a:r>
              <a:rPr lang="en-US" altLang="zh-CN" dirty="0"/>
              <a:t>)</a:t>
            </a:r>
            <a:r>
              <a:rPr lang="zh-CN" altLang="en-US" dirty="0"/>
              <a:t>、生命周期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严格的要求与详细的错误信息处理潜在的错误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在编译时报错解决潜在的问题要比在运行时出现问题找</a:t>
            </a:r>
            <a:r>
              <a:rPr lang="en-US" altLang="zh-CN" dirty="0"/>
              <a:t>bug</a:t>
            </a:r>
            <a:r>
              <a:rPr lang="zh-CN" altLang="en-US" dirty="0"/>
              <a:t>友好得多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强大的</a:t>
            </a:r>
            <a:r>
              <a:rPr lang="en-US" altLang="zh-CN" dirty="0"/>
              <a:t>Cargo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帮组我们管理项目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在不同操作系统上的命令相同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B2EB9C-F07F-AB3A-F143-59CE4F32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25" y="3797844"/>
            <a:ext cx="4923416" cy="2653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7C8C8D-3689-7C8F-3457-34427572C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3630978"/>
            <a:ext cx="4073847" cy="29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E56A2-655B-9400-B71B-AD339328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尝试用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写链表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44E3A-5961-765A-87EA-F6F2946A9AEF}"/>
              </a:ext>
            </a:extLst>
          </p:cNvPr>
          <p:cNvSpPr txBox="1"/>
          <p:nvPr/>
        </p:nvSpPr>
        <p:spPr>
          <a:xfrm>
            <a:off x="696036" y="1619562"/>
            <a:ext cx="10051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Box</a:t>
            </a:r>
            <a:r>
              <a:rPr lang="zh-CN" altLang="en-US" sz="2400" dirty="0"/>
              <a:t>智能指针：同一时刻只能有一个可变引用</a:t>
            </a:r>
            <a:endParaRPr lang="en-US" altLang="zh-CN" sz="24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Option</a:t>
            </a:r>
            <a:r>
              <a:rPr lang="zh-CN" altLang="en-US" sz="2400" dirty="0"/>
              <a:t>枚举：</a:t>
            </a:r>
            <a:r>
              <a:rPr lang="en-US" altLang="zh-CN" sz="2400" dirty="0"/>
              <a:t>Some</a:t>
            </a:r>
            <a:r>
              <a:rPr lang="zh-CN" altLang="en-US" sz="2400" dirty="0"/>
              <a:t>，</a:t>
            </a:r>
            <a:r>
              <a:rPr lang="en-US" altLang="zh-CN" sz="2400" dirty="0"/>
              <a:t>None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take()</a:t>
            </a:r>
            <a:r>
              <a:rPr lang="zh-CN" altLang="en-US" sz="2400" dirty="0"/>
              <a:t>方法：从</a:t>
            </a:r>
            <a:r>
              <a:rPr lang="en-US" altLang="zh-CN" sz="2400" dirty="0"/>
              <a:t>Option</a:t>
            </a:r>
            <a:r>
              <a:rPr lang="zh-CN" altLang="en-US" sz="2400" dirty="0"/>
              <a:t>中取出值，为原来的</a:t>
            </a:r>
            <a:r>
              <a:rPr lang="en-US" altLang="zh-CN" sz="2400" dirty="0"/>
              <a:t>Option</a:t>
            </a:r>
            <a:r>
              <a:rPr lang="zh-CN" altLang="en-US" sz="2400" dirty="0"/>
              <a:t>变量留下</a:t>
            </a:r>
            <a:r>
              <a:rPr lang="en-US" altLang="zh-CN" sz="2400" dirty="0"/>
              <a:t>None</a:t>
            </a:r>
            <a:r>
              <a:rPr lang="zh-CN" altLang="en-US" sz="2400" dirty="0"/>
              <a:t>值</a:t>
            </a:r>
            <a:endParaRPr lang="en-US" altLang="zh-CN" sz="2400" dirty="0"/>
          </a:p>
          <a:p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as_ref</a:t>
            </a:r>
            <a:r>
              <a:rPr lang="en-US" altLang="zh-CN" sz="2400" dirty="0"/>
              <a:t>()</a:t>
            </a:r>
            <a:r>
              <a:rPr lang="zh-CN" altLang="en-US" sz="2400" dirty="0"/>
              <a:t>与</a:t>
            </a:r>
            <a:r>
              <a:rPr lang="en-US" altLang="zh-CN" sz="2400" dirty="0" err="1"/>
              <a:t>as_mut</a:t>
            </a:r>
            <a:r>
              <a:rPr lang="en-US" altLang="zh-CN" sz="2400" dirty="0"/>
              <a:t>()</a:t>
            </a:r>
            <a:r>
              <a:rPr lang="zh-CN" altLang="en-US" sz="2400" dirty="0"/>
              <a:t>方法：返回</a:t>
            </a:r>
            <a:r>
              <a:rPr lang="en-US" altLang="zh-CN" sz="2400" dirty="0"/>
              <a:t>Option</a:t>
            </a:r>
            <a:r>
              <a:rPr lang="zh-CN" altLang="en-US" sz="2400" dirty="0"/>
              <a:t>包含对象的不可变</a:t>
            </a:r>
            <a:r>
              <a:rPr lang="en-US" altLang="zh-CN" sz="2400" dirty="0"/>
              <a:t>/</a:t>
            </a:r>
            <a:r>
              <a:rPr lang="zh-CN" altLang="en-US" sz="2400" dirty="0"/>
              <a:t>可变引用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unwrap()</a:t>
            </a:r>
            <a:r>
              <a:rPr lang="zh-CN" altLang="en-US" sz="2400" dirty="0"/>
              <a:t>方法：</a:t>
            </a:r>
            <a:r>
              <a:rPr lang="en-US" altLang="zh-CN" sz="2400" dirty="0"/>
              <a:t>Option</a:t>
            </a:r>
            <a:r>
              <a:rPr lang="zh-CN" altLang="en-US" sz="2400" dirty="0"/>
              <a:t>值不为</a:t>
            </a:r>
            <a:r>
              <a:rPr lang="en-US" altLang="zh-CN" sz="2400" dirty="0"/>
              <a:t>None</a:t>
            </a:r>
            <a:r>
              <a:rPr lang="zh-CN" altLang="en-US" sz="2400" dirty="0"/>
              <a:t>时，获取值的所有权，否则引发</a:t>
            </a:r>
            <a:r>
              <a:rPr lang="en-US" altLang="zh-CN" sz="2400" dirty="0"/>
              <a:t>panic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1022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A309A-426E-1CB4-DFE5-D9C34930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链表的定义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39B509-4633-E656-7C0F-95BE2EBF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6" y="1650190"/>
            <a:ext cx="6061214" cy="38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0E579-EED2-6AC3-B7D5-AA868165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链表的常用方法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5C7072-8EB0-BD32-68CE-D39BE6A2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87" y="1258437"/>
            <a:ext cx="4752202" cy="52134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067CD6-975F-8AD9-9EED-5225981A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87" y="1258437"/>
            <a:ext cx="3432916" cy="52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5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CFFE4-8CDF-A264-08B5-791E35BC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2155"/>
            <a:ext cx="11125200" cy="889000"/>
          </a:xfrm>
        </p:spPr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链表的测试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7EAF4F-DE19-0B8F-B32E-D0EDA523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8" y="3994141"/>
            <a:ext cx="5907374" cy="25089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4CBB0A-DF98-A6B4-EBA8-2738FE7D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8" y="1111155"/>
            <a:ext cx="5741134" cy="28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283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cfXOqYtZIwjn.KCVDk5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485</Words>
  <Application>Microsoft Office PowerPoint</Application>
  <PresentationFormat>宽屏</PresentationFormat>
  <Paragraphs>62</Paragraphs>
  <Slides>10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Segoe UI</vt:lpstr>
      <vt:lpstr>Segoe UI Light</vt:lpstr>
      <vt:lpstr>Office Theme</vt:lpstr>
      <vt:lpstr>think-cell Slide</vt:lpstr>
      <vt:lpstr>PowerPoint 演示文稿</vt:lpstr>
      <vt:lpstr>PowerPoint 演示文稿</vt:lpstr>
      <vt:lpstr>项目介绍——Rust</vt:lpstr>
      <vt:lpstr>为什么要选择Rust</vt:lpstr>
      <vt:lpstr>为什么要选择Rust</vt:lpstr>
      <vt:lpstr>技术依据——尝试用Rust写链表</vt:lpstr>
      <vt:lpstr>技术依据——Rust链表的定义</vt:lpstr>
      <vt:lpstr>技术依据——Rust链表的常用方法</vt:lpstr>
      <vt:lpstr>技术依据——Rust链表的测试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震宇 薄</cp:lastModifiedBy>
  <cp:revision>193</cp:revision>
  <dcterms:created xsi:type="dcterms:W3CDTF">2019-08-16T12:08:31Z</dcterms:created>
  <dcterms:modified xsi:type="dcterms:W3CDTF">2024-04-22T05:22:01Z</dcterms:modified>
</cp:coreProperties>
</file>